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73" r:id="rId5"/>
    <p:sldId id="274" r:id="rId6"/>
    <p:sldId id="275" r:id="rId7"/>
    <p:sldId id="276" r:id="rId8"/>
    <p:sldId id="278" r:id="rId9"/>
    <p:sldId id="280" r:id="rId10"/>
    <p:sldId id="279" r:id="rId11"/>
    <p:sldId id="284" r:id="rId12"/>
    <p:sldId id="270" r:id="rId13"/>
    <p:sldId id="277" r:id="rId14"/>
    <p:sldId id="290" r:id="rId15"/>
    <p:sldId id="292" r:id="rId16"/>
    <p:sldId id="293" r:id="rId17"/>
    <p:sldId id="309" r:id="rId18"/>
    <p:sldId id="311" r:id="rId19"/>
    <p:sldId id="286" r:id="rId20"/>
    <p:sldId id="295" r:id="rId21"/>
    <p:sldId id="260" r:id="rId22"/>
    <p:sldId id="302" r:id="rId23"/>
    <p:sldId id="303" r:id="rId24"/>
    <p:sldId id="306" r:id="rId25"/>
    <p:sldId id="308" r:id="rId26"/>
    <p:sldId id="312" r:id="rId27"/>
    <p:sldId id="313" r:id="rId28"/>
    <p:sldId id="263" r:id="rId2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-108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BFE4-41CF-40E1-93CF-52FCDC72DF05}" type="datetimeFigureOut">
              <a:rPr lang="hr-HR" smtClean="0"/>
              <a:t>26.9.2015.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CC8F-00E6-43D3-A187-B60B34F07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612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BFE4-41CF-40E1-93CF-52FCDC72DF05}" type="datetimeFigureOut">
              <a:rPr lang="hr-HR" smtClean="0"/>
              <a:t>26.9.2015.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CC8F-00E6-43D3-A187-B60B34F07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6569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BFE4-41CF-40E1-93CF-52FCDC72DF05}" type="datetimeFigureOut">
              <a:rPr lang="hr-HR" smtClean="0"/>
              <a:t>26.9.2015.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CC8F-00E6-43D3-A187-B60B34F07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757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BFE4-41CF-40E1-93CF-52FCDC72DF05}" type="datetimeFigureOut">
              <a:rPr lang="hr-HR" smtClean="0"/>
              <a:t>26.9.2015.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CC8F-00E6-43D3-A187-B60B34F07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364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BFE4-41CF-40E1-93CF-52FCDC72DF05}" type="datetimeFigureOut">
              <a:rPr lang="hr-HR" smtClean="0"/>
              <a:t>26.9.2015.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CC8F-00E6-43D3-A187-B60B34F07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206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BFE4-41CF-40E1-93CF-52FCDC72DF05}" type="datetimeFigureOut">
              <a:rPr lang="hr-HR" smtClean="0"/>
              <a:t>26.9.2015.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CC8F-00E6-43D3-A187-B60B34F07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516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BFE4-41CF-40E1-93CF-52FCDC72DF05}" type="datetimeFigureOut">
              <a:rPr lang="hr-HR" smtClean="0"/>
              <a:t>26.9.2015.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CC8F-00E6-43D3-A187-B60B34F07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576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BFE4-41CF-40E1-93CF-52FCDC72DF05}" type="datetimeFigureOut">
              <a:rPr lang="hr-HR" smtClean="0"/>
              <a:t>26.9.2015.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CC8F-00E6-43D3-A187-B60B34F07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067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BFE4-41CF-40E1-93CF-52FCDC72DF05}" type="datetimeFigureOut">
              <a:rPr lang="hr-HR" smtClean="0"/>
              <a:t>26.9.2015.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CC8F-00E6-43D3-A187-B60B34F07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534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BFE4-41CF-40E1-93CF-52FCDC72DF05}" type="datetimeFigureOut">
              <a:rPr lang="hr-HR" smtClean="0"/>
              <a:t>26.9.2015.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CC8F-00E6-43D3-A187-B60B34F07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948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BFE4-41CF-40E1-93CF-52FCDC72DF05}" type="datetimeFigureOut">
              <a:rPr lang="hr-HR" smtClean="0"/>
              <a:t>26.9.2015.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CC8F-00E6-43D3-A187-B60B34F07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959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BFE4-41CF-40E1-93CF-52FCDC72DF05}" type="datetimeFigureOut">
              <a:rPr lang="hr-HR" smtClean="0"/>
              <a:t>26.9.2015.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FCC8F-00E6-43D3-A187-B60B34F078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660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3676" y="1824688"/>
            <a:ext cx="8121298" cy="173683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r-HR" sz="66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Dravom zlato plovi</a:t>
            </a:r>
            <a:r>
              <a:rPr lang="hr-HR" sz="7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hr-HR" sz="7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hr-HR" sz="4800" dirty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Osnovna škola Prelog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278" y="4664764"/>
            <a:ext cx="8971722" cy="593035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86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70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65" y="1160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Zanima nas, pitamo se… </a:t>
            </a:r>
            <a:endParaRPr lang="hr-HR" sz="54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069" y="2713520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808381" y="3021496"/>
            <a:ext cx="10548731" cy="23986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1722783" y="3429000"/>
            <a:ext cx="8627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…što </a:t>
            </a:r>
            <a:r>
              <a:rPr lang="hr-HR" sz="32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točno znači kada autor kaže u naslovu da zlato plovi Dravom i što je zajedničko Dravi i </a:t>
            </a:r>
            <a:r>
              <a:rPr lang="hr-HR" sz="32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zlatu…</a:t>
            </a:r>
            <a:endParaRPr lang="hr-HR" sz="3200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31" y="577159"/>
            <a:ext cx="3863013" cy="5628169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Arial Rounded MT Bold" panose="020F0704030504030204" pitchFamily="34" charset="0"/>
              </a:rPr>
              <a:t>Istražujemo…</a:t>
            </a:r>
            <a:br>
              <a:rPr lang="hr-HR" dirty="0" smtClean="0">
                <a:latin typeface="Arial Rounded MT Bold" panose="020F0704030504030204" pitchFamily="34" charset="0"/>
              </a:rPr>
            </a:b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544" y="404881"/>
            <a:ext cx="8700670" cy="5800447"/>
          </a:xfrm>
        </p:spPr>
      </p:pic>
    </p:spTree>
    <p:extLst>
      <p:ext uri="{BB962C8B-B14F-4D97-AF65-F5344CB8AC3E}">
        <p14:creationId xmlns:p14="http://schemas.microsoft.com/office/powerpoint/2010/main" val="36137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Odlazak na Dravu</a:t>
            </a:r>
            <a:endParaRPr lang="hr-HR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895" y="183887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793" y="1838877"/>
            <a:ext cx="7631311" cy="4772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054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25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33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20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0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30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36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Kalman Mesarić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259" y="0"/>
            <a:ext cx="4550786" cy="6856518"/>
          </a:xfrm>
        </p:spPr>
      </p:pic>
      <p:sp>
        <p:nvSpPr>
          <p:cNvPr id="5" name="TextBox 4"/>
          <p:cNvSpPr txBox="1"/>
          <p:nvPr/>
        </p:nvSpPr>
        <p:spPr>
          <a:xfrm>
            <a:off x="569844" y="1502688"/>
            <a:ext cx="5287618" cy="53553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Književnik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Rođen je u </a:t>
            </a:r>
            <a:r>
              <a:rPr lang="hr-HR" b="1" dirty="0" smtClean="0"/>
              <a:t>Prelogu</a:t>
            </a:r>
            <a:r>
              <a:rPr lang="hr-HR" dirty="0" smtClean="0"/>
              <a:t> 17. rujna 1900.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Umro u Zagrebu 30. siječnja 1983.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Pisao je drame, novele, romane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/>
              <a:t>Tvorac hrvatskog pučkog teatra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Djela: pučke drame </a:t>
            </a:r>
            <a:r>
              <a:rPr lang="hr-HR" i="1" dirty="0" err="1" smtClean="0"/>
              <a:t>Joco</a:t>
            </a:r>
            <a:r>
              <a:rPr lang="hr-HR" i="1" dirty="0" smtClean="0"/>
              <a:t> </a:t>
            </a:r>
            <a:r>
              <a:rPr lang="hr-HR" i="1" dirty="0" err="1" smtClean="0"/>
              <a:t>Udmanić</a:t>
            </a:r>
            <a:r>
              <a:rPr lang="hr-HR" dirty="0" smtClean="0"/>
              <a:t>, </a:t>
            </a:r>
            <a:r>
              <a:rPr lang="hr-HR" i="1" dirty="0" smtClean="0"/>
              <a:t>I u našem gradu</a:t>
            </a:r>
            <a:r>
              <a:rPr lang="hr-HR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Najveći uspjeh doživio je komedijom na kajkavskom narječju </a:t>
            </a:r>
            <a:r>
              <a:rPr lang="hr-HR" i="1" dirty="0" smtClean="0"/>
              <a:t>Gospodsko dijete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Radio je u Hrvatskim narodnim kazalištima u Hrvatskoj i BIH.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Roman </a:t>
            </a:r>
            <a:r>
              <a:rPr lang="hr-HR" b="1" i="1" dirty="0" smtClean="0"/>
              <a:t>Dravom zlato plovi </a:t>
            </a:r>
            <a:r>
              <a:rPr lang="hr-HR" dirty="0" smtClean="0"/>
              <a:t>zavičajne tematike objavljen 1973. (drugo izdanje 2014.)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Roman </a:t>
            </a:r>
            <a:r>
              <a:rPr lang="hr-HR" i="1" dirty="0" smtClean="0"/>
              <a:t>Poker Baltazara </a:t>
            </a:r>
            <a:r>
              <a:rPr lang="hr-HR" i="1" dirty="0" err="1" smtClean="0"/>
              <a:t>Bodora</a:t>
            </a:r>
            <a:r>
              <a:rPr lang="hr-HR" i="1" dirty="0" smtClean="0"/>
              <a:t> </a:t>
            </a:r>
          </a:p>
          <a:p>
            <a:endParaRPr lang="hr-H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61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30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287" y="5128591"/>
            <a:ext cx="10226964" cy="1131455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Koliko ste zlatnih zrnaca prebrojili?</a:t>
            </a:r>
            <a:endParaRPr lang="hr-HR" sz="4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418983" cy="3302966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92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32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16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90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632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037" y="697290"/>
            <a:ext cx="3796610" cy="5694916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892" y="697290"/>
            <a:ext cx="8535388" cy="5690258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86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34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U projektu su sudjelovali:</a:t>
            </a:r>
            <a:endParaRPr lang="hr-HR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00848" y="1825625"/>
            <a:ext cx="9017875" cy="37174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2610250" y="2167116"/>
            <a:ext cx="230176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Učenici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Dora </a:t>
            </a:r>
            <a:r>
              <a:rPr lang="hr-HR" sz="2800" dirty="0" err="1" smtClean="0">
                <a:solidFill>
                  <a:schemeClr val="accent2">
                    <a:lumMod val="75000"/>
                  </a:schemeClr>
                </a:solidFill>
              </a:rPr>
              <a:t>Balent</a:t>
            </a:r>
            <a:endParaRPr lang="hr-H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Jurica </a:t>
            </a:r>
            <a:r>
              <a:rPr lang="hr-HR" sz="2800" dirty="0" err="1" smtClean="0">
                <a:solidFill>
                  <a:schemeClr val="accent2">
                    <a:lumMod val="75000"/>
                  </a:schemeClr>
                </a:solidFill>
              </a:rPr>
              <a:t>Kalšan</a:t>
            </a:r>
            <a:endParaRPr lang="hr-H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Ivana Kočiš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Tanja Novak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Tena Petković</a:t>
            </a:r>
          </a:p>
          <a:p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774663" y="2185412"/>
            <a:ext cx="44485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Učitelji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Kristina Maltarić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Ivana Samardžija – Bermanec</a:t>
            </a:r>
          </a:p>
          <a:p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Silvio </a:t>
            </a:r>
            <a:r>
              <a:rPr lang="hr-HR" sz="2800" dirty="0" err="1" smtClean="0">
                <a:solidFill>
                  <a:schemeClr val="accent2">
                    <a:lumMod val="75000"/>
                  </a:schemeClr>
                </a:solidFill>
              </a:rPr>
              <a:t>Benč</a:t>
            </a:r>
            <a:endParaRPr lang="hr-H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4662" y="4481488"/>
            <a:ext cx="4448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Članovi udruge </a:t>
            </a: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„</a:t>
            </a:r>
            <a:r>
              <a:rPr lang="hr-HR" sz="2800" b="1" dirty="0" err="1" smtClean="0">
                <a:solidFill>
                  <a:schemeClr val="accent2">
                    <a:lumMod val="75000"/>
                  </a:schemeClr>
                </a:solidFill>
              </a:rPr>
              <a:t>Vidovski</a:t>
            </a:r>
            <a:r>
              <a:rPr lang="hr-HR" sz="2800" b="1" dirty="0" smtClean="0">
                <a:solidFill>
                  <a:schemeClr val="accent2">
                    <a:lumMod val="75000"/>
                  </a:schemeClr>
                </a:solidFill>
              </a:rPr>
              <a:t> zlatari”</a:t>
            </a:r>
            <a:endParaRPr lang="hr-H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523461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609" y="0"/>
            <a:ext cx="6957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44" y="391629"/>
            <a:ext cx="2859157" cy="4167118"/>
          </a:xfrm>
        </p:spPr>
        <p:txBody>
          <a:bodyPr/>
          <a:lstStyle/>
          <a:p>
            <a:pPr algn="ctr"/>
            <a:r>
              <a:rPr lang="hr-HR" dirty="0" smtClean="0">
                <a:latin typeface="Arial Rounded MT Bold" panose="020F0704030504030204" pitchFamily="34" charset="0"/>
              </a:rPr>
              <a:t>„Dani Kalmana Mesarića”</a:t>
            </a:r>
            <a:r>
              <a:rPr lang="hr-HR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”</a:t>
            </a:r>
            <a:endParaRPr lang="hr-HR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7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3441" y="1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401" y="1"/>
            <a:ext cx="8981475" cy="673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0044" y="0"/>
            <a:ext cx="9144000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47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01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83" y="139838"/>
            <a:ext cx="10515600" cy="1325563"/>
          </a:xfrm>
        </p:spPr>
        <p:txBody>
          <a:bodyPr/>
          <a:lstStyle/>
          <a:p>
            <a:endParaRPr lang="hr-HR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59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hr-HR" dirty="0" smtClean="0">
                <a:latin typeface="Arial Rounded MT Bold" panose="020F0704030504030204" pitchFamily="34" charset="0"/>
              </a:rPr>
              <a:t>Rodna kuća Kalmana Mesarića</a:t>
            </a:r>
            <a:endParaRPr lang="hr-HR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730" y="1219546"/>
            <a:ext cx="7970662" cy="5313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90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165</Words>
  <Application>Microsoft Office PowerPoint</Application>
  <PresentationFormat>Prilagođeno</PresentationFormat>
  <Paragraphs>35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29" baseType="lpstr">
      <vt:lpstr>Office Theme</vt:lpstr>
      <vt:lpstr>Dravom zlato plovi Osnovna škola Prelog</vt:lpstr>
      <vt:lpstr>Kalman Mesarić</vt:lpstr>
      <vt:lpstr>PowerPointova prezentacija</vt:lpstr>
      <vt:lpstr>„Dani Kalmana Mesarića””</vt:lpstr>
      <vt:lpstr>PowerPointova prezentacija</vt:lpstr>
      <vt:lpstr>PowerPointova prezentacija</vt:lpstr>
      <vt:lpstr>PowerPointova prezentacija</vt:lpstr>
      <vt:lpstr>PowerPointova prezentacija</vt:lpstr>
      <vt:lpstr>Rodna kuća Kalmana Mesarića</vt:lpstr>
      <vt:lpstr>PowerPointova prezentacija</vt:lpstr>
      <vt:lpstr>Zanima nas, pitamo se… </vt:lpstr>
      <vt:lpstr>Istražujemo… </vt:lpstr>
      <vt:lpstr>Odlazak na Dravu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Koliko ste zlatnih zrnaca prebrojili?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U projektu su sudjelovali: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OSKnjiznica Prelog</dc:creator>
  <cp:lastModifiedBy>Silvio</cp:lastModifiedBy>
  <cp:revision>56</cp:revision>
  <dcterms:created xsi:type="dcterms:W3CDTF">2015-02-19T13:29:01Z</dcterms:created>
  <dcterms:modified xsi:type="dcterms:W3CDTF">2015-09-26T10:41:39Z</dcterms:modified>
</cp:coreProperties>
</file>